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306" r:id="rId6"/>
    <p:sldId id="307" r:id="rId7"/>
    <p:sldId id="260" r:id="rId8"/>
    <p:sldId id="261" r:id="rId9"/>
    <p:sldId id="262" r:id="rId10"/>
    <p:sldId id="279" r:id="rId11"/>
    <p:sldId id="263" r:id="rId12"/>
    <p:sldId id="264" r:id="rId13"/>
    <p:sldId id="278" r:id="rId14"/>
    <p:sldId id="276" r:id="rId15"/>
    <p:sldId id="277" r:id="rId16"/>
    <p:sldId id="272" r:id="rId17"/>
    <p:sldId id="280" r:id="rId18"/>
    <p:sldId id="285" r:id="rId19"/>
    <p:sldId id="286" r:id="rId20"/>
    <p:sldId id="287" r:id="rId21"/>
    <p:sldId id="288" r:id="rId22"/>
    <p:sldId id="281" r:id="rId23"/>
    <p:sldId id="284" r:id="rId24"/>
    <p:sldId id="289" r:id="rId25"/>
    <p:sldId id="290" r:id="rId26"/>
    <p:sldId id="291" r:id="rId27"/>
    <p:sldId id="292" r:id="rId28"/>
    <p:sldId id="293" r:id="rId29"/>
    <p:sldId id="294" r:id="rId30"/>
    <p:sldId id="283" r:id="rId31"/>
    <p:sldId id="282" r:id="rId32"/>
    <p:sldId id="296" r:id="rId33"/>
    <p:sldId id="271" r:id="rId34"/>
    <p:sldId id="304" r:id="rId35"/>
    <p:sldId id="300" r:id="rId36"/>
    <p:sldId id="303" r:id="rId37"/>
    <p:sldId id="302" r:id="rId38"/>
    <p:sldId id="301" r:id="rId39"/>
    <p:sldId id="305" r:id="rId40"/>
    <p:sldId id="295" r:id="rId41"/>
    <p:sldId id="297" r:id="rId42"/>
    <p:sldId id="298" r:id="rId43"/>
    <p:sldId id="299" r:id="rId4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8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FAD76C-96E0-0F51-4813-4DE41F56F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9008ECE-0448-DA27-8AB8-A146CC23FC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A2BB1E-04E6-7A14-8B14-82E0F5B50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04/08/2024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8F3AC96-FC83-D669-0DE7-7010C9418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6AE1B4-F3DC-5207-B6F7-39EDAEFF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3537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C4D827-8F0E-6687-2DEF-DD3B06E7A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8123012-D69C-7297-5ABD-DD292AA8FA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4CE7AB-E892-C7EC-0553-D2F8E80BF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04/08/2024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1264E0-604D-F81B-DE27-67AB9A057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A81E7A-4C72-E0B7-764D-8C377A449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3102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5DCB7AE-2882-5D61-0DA5-7AA5450CB0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6578875-8E51-2B1E-FFE9-8D432C89BB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E6E09C-5F9C-A4D6-169B-A82374546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04/08/2024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715D67-2BE3-20BE-E053-7033D7123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43489C9-E707-498A-AF54-3779886DD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1618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8D246B-7B02-FE8A-3C6D-FBB57AE6D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2C28CB-2D77-740D-7FD9-201FFAC0C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B9C6ED-B447-4D02-D57A-99B7F4488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04/08/2024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4D21EB-EF04-BDED-6842-C39BCAABA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1BE79B-A07E-6093-8239-55583FFE7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7397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D13688-19D3-4824-CC87-16E53CF77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96718D4-DC18-18C7-E490-675306AFC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33D94A-6654-CE71-ECA8-0997FB1EC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04/08/2024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0D21BA-0508-D826-CFF0-C0BC50AD5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1B1646-1489-D5E4-7298-09C73636D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600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E6B1C3-7883-0B8A-6FB6-2B8DB5368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CD6023-ACAA-34AB-1D17-961106E0B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8632CE3-5A2E-F941-9FFE-D14089A7BD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9684444-A8D4-6644-EAE0-FF229863A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04/08/2024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0848A31-21CF-EA3E-E295-A1E2C3046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F0A79FE-CCF5-6D50-4351-C2953D87D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472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0096A-019D-32B6-B331-217095F07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05A5D58-12B6-C0D9-74DD-56C2CC630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61F0C34-DBFB-A8B1-AF76-A94D080C3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8F2CC3B-524A-8F80-3F04-B4C2F1F231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F5A4674-893D-EE18-088F-1FB46E7746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28946FA-3BF1-18FE-FC58-9205C9E8F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04/08/2024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22B5DE1-98E6-57EF-03D1-47A444F1C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E9AB2F8-A949-6578-860F-C03B2D84C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7349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D05AA1-2928-2DF7-5110-A02282C66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C8E1BDA-E241-448A-44B8-2929351B8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04/08/2024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CFCDD37-1865-2E4C-211F-B92A540B6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7B6BC3C-507B-6211-23D4-80DB326E9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8425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A7A48DB-0168-E15C-51CD-6AFD7B532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04/08/2024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115F5E7-6C69-0ADE-F01E-DBEDCA0EF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543CF0E-4560-392E-194F-85BA1FEBE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1162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C1BF67-B1C6-BD47-D78D-1C38E1737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526177-752B-DA68-E8FA-1C9EE2095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4735010-A59C-321A-2207-95C6BE374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E3DB6B3-BB2A-1AFB-66A4-3D433E09D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04/08/2024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3A717FC-9686-8AC4-95C4-887FDB3DB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73A679-2E4E-560E-462E-AB73357C8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2293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4CD63E-44AD-D569-EF62-14F994D71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1A32431-679E-8335-7F14-AC2DE5FA09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031C5A9-37F6-AC76-A78C-B11CB1F0D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9B14DB3-D5CD-82BC-752C-36CD85622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04/08/2024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0695856-D898-6742-91B0-1DDF51159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9E4E0D0-D936-F45B-BFD8-A8CA34B01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1809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5F0A5B6-FA22-AB33-090B-9861B45C3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675CA0E-D172-1864-50C9-680D86C57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54A85E-1B45-0723-473F-09A91BE8B0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0A7A1-1656-4159-BA00-B5D52E614300}" type="datetimeFigureOut">
              <a:rPr lang="es-ES" smtClean="0"/>
              <a:t>04/08/2024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CC42B4-D969-09CA-DFAB-C5DCCD47B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C544B88-6E62-7CD8-561D-A51CB09D5C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6567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5.wdp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1777569-F0A4-F81C-1930-194AC0081B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979" y="1338606"/>
            <a:ext cx="5962650" cy="397192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4839CB2-0E77-F124-DE1B-A4434D1F818A}"/>
              </a:ext>
            </a:extLst>
          </p:cNvPr>
          <p:cNvSpPr/>
          <p:nvPr/>
        </p:nvSpPr>
        <p:spPr>
          <a:xfrm>
            <a:off x="3157979" y="1338606"/>
            <a:ext cx="6057605" cy="3971925"/>
          </a:xfrm>
          <a:prstGeom prst="rect">
            <a:avLst/>
          </a:prstGeom>
          <a:solidFill>
            <a:schemeClr val="dk1">
              <a:alpha val="6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Imagen 1" descr="Qué es y cómo solucionar el aviso &quot;Defer Parsing JavaScript&quot; @ Ayuda  WordPress">
            <a:extLst>
              <a:ext uri="{FF2B5EF4-FFF2-40B4-BE49-F238E27FC236}">
                <a16:creationId xmlns:a16="http://schemas.microsoft.com/office/drawing/2014/main" id="{ACF08F30-48B7-6999-60E0-0D22D5784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48" b="92857" l="28000" r="70667">
                        <a14:foregroundMark x1="38667" y1="13690" x2="38667" y2="13690"/>
                        <a14:foregroundMark x1="43667" y1="10714" x2="43667" y2="10714"/>
                        <a14:foregroundMark x1="46000" y1="25595" x2="46000" y2="25595"/>
                        <a14:foregroundMark x1="46667" y1="32143" x2="46667" y2="32143"/>
                        <a14:foregroundMark x1="46333" y1="33333" x2="46333" y2="33333"/>
                        <a14:foregroundMark x1="47667" y1="40476" x2="47667" y2="40476"/>
                        <a14:foregroundMark x1="48000" y1="66071" x2="48000" y2="66071"/>
                        <a14:foregroundMark x1="45667" y1="72619" x2="45667" y2="72619"/>
                        <a14:foregroundMark x1="45000" y1="79167" x2="45000" y2="79167"/>
                        <a14:foregroundMark x1="44333" y1="82738" x2="44333" y2="82738"/>
                        <a14:foregroundMark x1="38333" y1="77381" x2="38333" y2="77381"/>
                        <a14:foregroundMark x1="36333" y1="73810" x2="36333" y2="73810"/>
                        <a14:foregroundMark x1="31333" y1="60119" x2="31000" y2="58333"/>
                        <a14:foregroundMark x1="31000" y1="47619" x2="31000" y2="45833"/>
                        <a14:foregroundMark x1="31333" y1="38690" x2="31333" y2="36310"/>
                        <a14:foregroundMark x1="30667" y1="29762" x2="30333" y2="27381"/>
                        <a14:foregroundMark x1="30667" y1="21429" x2="30667" y2="21429"/>
                        <a14:foregroundMark x1="30000" y1="16071" x2="30000" y2="16071"/>
                        <a14:foregroundMark x1="29333" y1="11905" x2="29333" y2="11905"/>
                        <a14:foregroundMark x1="28000" y1="6548" x2="28000" y2="6548"/>
                        <a14:foregroundMark x1="68667" y1="6548" x2="68667" y2="6548"/>
                        <a14:foregroundMark x1="70667" y1="6548" x2="70667" y2="6548"/>
                        <a14:foregroundMark x1="61000" y1="62500" x2="61000" y2="62500"/>
                        <a14:foregroundMark x1="61333" y1="50595" x2="61333" y2="50595"/>
                        <a14:foregroundMark x1="63333" y1="46429" x2="63333" y2="46429"/>
                        <a14:foregroundMark x1="65000" y1="48214" x2="65000" y2="48214"/>
                        <a14:foregroundMark x1="62667" y1="41071" x2="62667" y2="41071"/>
                        <a14:foregroundMark x1="65000" y1="29167" x2="65000" y2="29167"/>
                        <a14:foregroundMark x1="65333" y1="25595" x2="65333" y2="25595"/>
                        <a14:foregroundMark x1="65000" y1="24405" x2="65000" y2="24405"/>
                        <a14:foregroundMark x1="64000" y1="24405" x2="64000" y2="24405"/>
                        <a14:foregroundMark x1="63000" y1="24405" x2="62667" y2="24405"/>
                        <a14:foregroundMark x1="62333" y1="23810" x2="62000" y2="23810"/>
                        <a14:foregroundMark x1="60333" y1="23810" x2="60333" y2="23810"/>
                        <a14:foregroundMark x1="57667" y1="22619" x2="57667" y2="22619"/>
                        <a14:foregroundMark x1="56667" y1="22619" x2="56667" y2="22619"/>
                        <a14:foregroundMark x1="55333" y1="22619" x2="55333" y2="22619"/>
                        <a14:foregroundMark x1="54000" y1="23214" x2="54000" y2="23214"/>
                        <a14:foregroundMark x1="52333" y1="22619" x2="52333" y2="22619"/>
                        <a14:foregroundMark x1="52667" y1="23810" x2="52667" y2="23810"/>
                        <a14:foregroundMark x1="55333" y1="23214" x2="56667" y2="23214"/>
                        <a14:foregroundMark x1="58333" y1="22619" x2="58333" y2="22619"/>
                        <a14:foregroundMark x1="59667" y1="23214" x2="59667" y2="23214"/>
                        <a14:foregroundMark x1="59000" y1="24405" x2="59000" y2="24405"/>
                        <a14:foregroundMark x1="60000" y1="26786" x2="60000" y2="26786"/>
                        <a14:foregroundMark x1="56000" y1="28571" x2="56000" y2="28571"/>
                        <a14:foregroundMark x1="55333" y1="31548" x2="55333" y2="31548"/>
                        <a14:foregroundMark x1="55000" y1="34524" x2="55000" y2="34524"/>
                        <a14:foregroundMark x1="55000" y1="35714" x2="54667" y2="38095"/>
                        <a14:foregroundMark x1="55000" y1="40476" x2="55000" y2="41667"/>
                        <a14:foregroundMark x1="55000" y1="42857" x2="55000" y2="42857"/>
                        <a14:foregroundMark x1="55000" y1="42857" x2="55000" y2="42857"/>
                        <a14:foregroundMark x1="55000" y1="47024" x2="55000" y2="47024"/>
                        <a14:foregroundMark x1="55000" y1="47024" x2="55000" y2="47024"/>
                        <a14:foregroundMark x1="54333" y1="51190" x2="54333" y2="51190"/>
                        <a14:foregroundMark x1="54333" y1="50000" x2="54667" y2="50000"/>
                        <a14:foregroundMark x1="56333" y1="49405" x2="56333" y2="49405"/>
                        <a14:foregroundMark x1="62667" y1="54167" x2="62667" y2="54167"/>
                        <a14:foregroundMark x1="62667" y1="54167" x2="62333" y2="55952"/>
                        <a14:foregroundMark x1="62333" y1="57143" x2="62333" y2="57143"/>
                        <a14:foregroundMark x1="62000" y1="66071" x2="62000" y2="66071"/>
                        <a14:foregroundMark x1="62000" y1="68452" x2="62000" y2="68452"/>
                        <a14:foregroundMark x1="61667" y1="70238" x2="61000" y2="70238"/>
                        <a14:foregroundMark x1="59000" y1="71429" x2="58333" y2="71429"/>
                        <a14:foregroundMark x1="56667" y1="71429" x2="56333" y2="71429"/>
                        <a14:foregroundMark x1="54333" y1="72024" x2="54333" y2="72024"/>
                        <a14:foregroundMark x1="51333" y1="88690" x2="51333" y2="88690"/>
                        <a14:foregroundMark x1="50667" y1="92857" x2="50667" y2="92857"/>
                        <a14:foregroundMark x1="46333" y1="72024" x2="46333" y2="72024"/>
                        <a14:foregroundMark x1="47333" y1="73810" x2="47333" y2="73810"/>
                        <a14:foregroundMark x1="47667" y1="73810" x2="47667" y2="73810"/>
                        <a14:foregroundMark x1="48333" y1="69048" x2="48333" y2="67857"/>
                        <a14:foregroundMark x1="48000" y1="66071" x2="48000" y2="66071"/>
                        <a14:foregroundMark x1="48000" y1="63690" x2="48000" y2="63690"/>
                        <a14:foregroundMark x1="48000" y1="61905" x2="48000" y2="61905"/>
                        <a14:foregroundMark x1="48000" y1="59524" x2="48000" y2="59524"/>
                        <a14:foregroundMark x1="47667" y1="57143" x2="47667" y2="56548"/>
                        <a14:foregroundMark x1="47667" y1="55357" x2="47667" y2="54762"/>
                        <a14:foregroundMark x1="48000" y1="52381" x2="47667" y2="51190"/>
                        <a14:foregroundMark x1="48000" y1="48214" x2="48000" y2="47024"/>
                        <a14:foregroundMark x1="44000" y1="26190" x2="44000" y2="26190"/>
                        <a14:foregroundMark x1="44000" y1="64881" x2="44000" y2="64881"/>
                        <a14:foregroundMark x1="43000" y1="68452" x2="43000" y2="68452"/>
                        <a14:foregroundMark x1="41000" y1="66071" x2="41000" y2="66071"/>
                        <a14:foregroundMark x1="40000" y1="65476" x2="39333" y2="654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87" t="4484" r="27184" b="5117"/>
          <a:stretch/>
        </p:blipFill>
        <p:spPr bwMode="auto">
          <a:xfrm>
            <a:off x="9953247" y="703513"/>
            <a:ext cx="1348033" cy="14988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Html 5 - Iconos gratis de redes sociales">
            <a:extLst>
              <a:ext uri="{FF2B5EF4-FFF2-40B4-BE49-F238E27FC236}">
                <a16:creationId xmlns:a16="http://schemas.microsoft.com/office/drawing/2014/main" id="{D2E53FC8-09D1-47D1-A61A-1D4157EDB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78" b="96889" l="9778" r="89778">
                        <a14:foregroundMark x1="50222" y1="7111" x2="50222" y2="7111"/>
                        <a14:foregroundMark x1="75111" y1="5333" x2="75111" y2="5333"/>
                        <a14:foregroundMark x1="88889" y1="5333" x2="88889" y2="5333"/>
                        <a14:foregroundMark x1="85333" y1="21778" x2="85333" y2="21778"/>
                        <a14:foregroundMark x1="86667" y1="32444" x2="86667" y2="34222"/>
                        <a14:foregroundMark x1="85333" y1="43556" x2="85333" y2="43556"/>
                        <a14:foregroundMark x1="85333" y1="60444" x2="85333" y2="62222"/>
                        <a14:foregroundMark x1="84444" y1="70222" x2="84444" y2="70222"/>
                        <a14:foregroundMark x1="80889" y1="77333" x2="80889" y2="77333"/>
                        <a14:foregroundMark x1="73333" y1="88000" x2="73333" y2="88000"/>
                        <a14:foregroundMark x1="11111" y1="9333" x2="11111" y2="9333"/>
                        <a14:foregroundMark x1="10667" y1="2222" x2="10667" y2="2222"/>
                        <a14:foregroundMark x1="52000" y1="96889" x2="52000" y2="96889"/>
                        <a14:foregroundMark x1="47556" y1="23556" x2="47556" y2="23556"/>
                        <a14:foregroundMark x1="57778" y1="24889" x2="57778" y2="24889"/>
                        <a14:foregroundMark x1="73333" y1="23111" x2="73333" y2="23111"/>
                        <a14:foregroundMark x1="73778" y1="20444" x2="73778" y2="20444"/>
                        <a14:foregroundMark x1="32889" y1="21778" x2="32889" y2="21778"/>
                        <a14:foregroundMark x1="26222" y1="21333" x2="26222" y2="21333"/>
                        <a14:foregroundMark x1="26222" y1="30222" x2="26222" y2="30222"/>
                        <a14:foregroundMark x1="30667" y1="42222" x2="30667" y2="42222"/>
                        <a14:foregroundMark x1="36444" y1="46222" x2="36444" y2="46222"/>
                        <a14:foregroundMark x1="47111" y1="46222" x2="47111" y2="46222"/>
                        <a14:foregroundMark x1="57778" y1="46222" x2="57778" y2="46222"/>
                        <a14:foregroundMark x1="68889" y1="46222" x2="68889" y2="46222"/>
                        <a14:foregroundMark x1="75111" y1="42222" x2="75111" y2="42222"/>
                        <a14:foregroundMark x1="72889" y1="51556" x2="72889" y2="51556"/>
                        <a14:foregroundMark x1="68444" y1="55556" x2="68444" y2="55556"/>
                        <a14:foregroundMark x1="69778" y1="64000" x2="69778" y2="64000"/>
                        <a14:foregroundMark x1="68000" y1="68444" x2="68000" y2="68444"/>
                        <a14:foregroundMark x1="58222" y1="72444" x2="58222" y2="72444"/>
                        <a14:foregroundMark x1="46667" y1="73333" x2="46667" y2="73333"/>
                        <a14:foregroundMark x1="36889" y1="69333" x2="36889" y2="69333"/>
                        <a14:foregroundMark x1="32889" y1="66222" x2="32889" y2="66222"/>
                        <a14:foregroundMark x1="28000" y1="60889" x2="28000" y2="60889"/>
                        <a14:foregroundMark x1="32889" y1="59556" x2="32889" y2="59556"/>
                        <a14:foregroundMark x1="27556" y1="47111" x2="27556" y2="47111"/>
                        <a14:foregroundMark x1="28000" y1="39556" x2="28000" y2="39556"/>
                        <a14:foregroundMark x1="30222" y1="27111" x2="30222" y2="27111"/>
                        <a14:foregroundMark x1="28444" y1="20444" x2="28444" y2="20444"/>
                        <a14:foregroundMark x1="35556" y1="21778" x2="35556" y2="21778"/>
                        <a14:foregroundMark x1="39111" y1="21778" x2="39111" y2="21778"/>
                        <a14:foregroundMark x1="54667" y1="22667" x2="54667" y2="22667"/>
                        <a14:foregroundMark x1="61778" y1="22222" x2="61778" y2="22222"/>
                        <a14:foregroundMark x1="69333" y1="21778" x2="69333" y2="21778"/>
                        <a14:foregroundMark x1="69333" y1="23111" x2="69333" y2="23111"/>
                        <a14:foregroundMark x1="66222" y1="26222" x2="66222" y2="26222"/>
                        <a14:foregroundMark x1="63111" y1="26667" x2="63111" y2="26667"/>
                        <a14:foregroundMark x1="60444" y1="24889" x2="60444" y2="24889"/>
                        <a14:foregroundMark x1="54222" y1="26222" x2="54222" y2="26222"/>
                        <a14:foregroundMark x1="50222" y1="26667" x2="50222" y2="26667"/>
                        <a14:foregroundMark x1="46222" y1="22667" x2="43111" y2="22667"/>
                        <a14:foregroundMark x1="30667" y1="30667" x2="30667" y2="30667"/>
                        <a14:foregroundMark x1="31111" y1="34222" x2="31111" y2="34222"/>
                        <a14:foregroundMark x1="27556" y1="37333" x2="27556" y2="37333"/>
                        <a14:foregroundMark x1="26222" y1="43556" x2="26222" y2="43556"/>
                        <a14:foregroundMark x1="32000" y1="47111" x2="32000" y2="47111"/>
                        <a14:foregroundMark x1="41778" y1="43556" x2="41778" y2="43556"/>
                        <a14:foregroundMark x1="39111" y1="46667" x2="39111" y2="46667"/>
                        <a14:foregroundMark x1="42222" y1="48889" x2="42222" y2="48889"/>
                        <a14:foregroundMark x1="49333" y1="48000" x2="49333" y2="48000"/>
                        <a14:foregroundMark x1="52000" y1="44444" x2="52000" y2="44444"/>
                        <a14:foregroundMark x1="60889" y1="44444" x2="60889" y2="44444"/>
                        <a14:foregroundMark x1="54222" y1="49333" x2="54222" y2="49333"/>
                        <a14:foregroundMark x1="63111" y1="48000" x2="63111" y2="48000"/>
                        <a14:foregroundMark x1="64889" y1="44889" x2="64889" y2="44889"/>
                        <a14:foregroundMark x1="69778" y1="45333" x2="69778" y2="45333"/>
                        <a14:foregroundMark x1="68000" y1="53333" x2="68000" y2="53333"/>
                        <a14:foregroundMark x1="71556" y1="57333" x2="71556" y2="57333"/>
                        <a14:foregroundMark x1="67556" y1="62667" x2="67556" y2="62667"/>
                        <a14:foregroundMark x1="67556" y1="67111" x2="67556" y2="67111"/>
                        <a14:foregroundMark x1="66667" y1="72444" x2="66667" y2="72444"/>
                        <a14:foregroundMark x1="65333" y1="69333" x2="65333" y2="69333"/>
                        <a14:foregroundMark x1="65333" y1="74667" x2="65333" y2="74667"/>
                        <a14:foregroundMark x1="62667" y1="71111" x2="62667" y2="71111"/>
                        <a14:foregroundMark x1="56889" y1="71111" x2="56889" y2="71111"/>
                        <a14:foregroundMark x1="56444" y1="76889" x2="56444" y2="76889"/>
                        <a14:foregroundMark x1="52889" y1="73333" x2="52889" y2="73333"/>
                        <a14:foregroundMark x1="48889" y1="78222" x2="48889" y2="78222"/>
                        <a14:foregroundMark x1="53333" y1="78667" x2="53333" y2="78667"/>
                        <a14:foregroundMark x1="44000" y1="71556" x2="44000" y2="71556"/>
                        <a14:foregroundMark x1="40444" y1="76889" x2="40444" y2="76889"/>
                        <a14:foregroundMark x1="37778" y1="71556" x2="37778" y2="71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6932" y="2349744"/>
            <a:ext cx="1514574" cy="15099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 descr="Cascading Style Sheets - Viquipèdia, l'enciclopèdia lliure">
            <a:extLst>
              <a:ext uri="{FF2B5EF4-FFF2-40B4-BE49-F238E27FC236}">
                <a16:creationId xmlns:a16="http://schemas.microsoft.com/office/drawing/2014/main" id="{952F266E-C0DE-45CE-99C0-9137F8CA5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778" b="99556" l="9778" r="90667">
                        <a14:foregroundMark x1="20000" y1="8889" x2="20000" y2="8889"/>
                        <a14:foregroundMark x1="41333" y1="9778" x2="41333" y2="9778"/>
                        <a14:foregroundMark x1="77333" y1="3556" x2="77333" y2="3556"/>
                        <a14:foregroundMark x1="89778" y1="4000" x2="89778" y2="4000"/>
                        <a14:foregroundMark x1="91111" y1="2222" x2="91111" y2="2222"/>
                        <a14:foregroundMark x1="41333" y1="22667" x2="41333" y2="22667"/>
                        <a14:foregroundMark x1="30222" y1="24444" x2="30222" y2="24444"/>
                        <a14:foregroundMark x1="25778" y1="21778" x2="25778" y2="21778"/>
                        <a14:foregroundMark x1="54667" y1="21778" x2="54667" y2="21778"/>
                        <a14:foregroundMark x1="52889" y1="20000" x2="52889" y2="20000"/>
                        <a14:foregroundMark x1="59111" y1="20889" x2="59111" y2="20889"/>
                        <a14:foregroundMark x1="65778" y1="20889" x2="65778" y2="20889"/>
                        <a14:foregroundMark x1="69778" y1="20889" x2="69778" y2="20889"/>
                        <a14:foregroundMark x1="74667" y1="20889" x2="74667" y2="20889"/>
                        <a14:foregroundMark x1="72000" y1="30667" x2="72000" y2="30667"/>
                        <a14:foregroundMark x1="69778" y1="36444" x2="69778" y2="36444"/>
                        <a14:foregroundMark x1="70222" y1="40444" x2="70222" y2="40444"/>
                        <a14:foregroundMark x1="70222" y1="45333" x2="70222" y2="45333"/>
                        <a14:foregroundMark x1="66222" y1="46222" x2="66222" y2="46222"/>
                        <a14:foregroundMark x1="59556" y1="45778" x2="59556" y2="45778"/>
                        <a14:foregroundMark x1="64444" y1="43111" x2="64444" y2="43111"/>
                        <a14:foregroundMark x1="57778" y1="45333" x2="56444" y2="45333"/>
                        <a14:foregroundMark x1="42667" y1="44889" x2="42667" y2="44889"/>
                        <a14:foregroundMark x1="68444" y1="56889" x2="68444" y2="56889"/>
                        <a14:foregroundMark x1="68000" y1="60889" x2="68000" y2="60889"/>
                        <a14:foregroundMark x1="65778" y1="68444" x2="65778" y2="68444"/>
                        <a14:foregroundMark x1="76000" y1="18222" x2="76000" y2="18222"/>
                        <a14:foregroundMark x1="74222" y1="18222" x2="74222" y2="18222"/>
                        <a14:foregroundMark x1="72444" y1="18222" x2="72444" y2="18222"/>
                        <a14:foregroundMark x1="69333" y1="18667" x2="69333" y2="18667"/>
                        <a14:foregroundMark x1="70667" y1="18667" x2="70667" y2="18667"/>
                        <a14:foregroundMark x1="73333" y1="18667" x2="73333" y2="18667"/>
                        <a14:foregroundMark x1="67111" y1="18222" x2="67111" y2="18222"/>
                        <a14:foregroundMark x1="62667" y1="18667" x2="62667" y2="18667"/>
                        <a14:foregroundMark x1="58667" y1="18222" x2="58667" y2="18222"/>
                        <a14:foregroundMark x1="54667" y1="18667" x2="54667" y2="18667"/>
                        <a14:foregroundMark x1="48000" y1="18667" x2="48000" y2="18667"/>
                        <a14:foregroundMark x1="42667" y1="19111" x2="42667" y2="19111"/>
                        <a14:foregroundMark x1="29333" y1="19111" x2="29333" y2="19111"/>
                        <a14:foregroundMark x1="23111" y1="19111" x2="23111" y2="19111"/>
                        <a14:foregroundMark x1="24889" y1="19111" x2="24889" y2="19111"/>
                        <a14:foregroundMark x1="28444" y1="18667" x2="28444" y2="18667"/>
                        <a14:foregroundMark x1="31111" y1="18667" x2="31111" y2="18667"/>
                        <a14:foregroundMark x1="33778" y1="18667" x2="33778" y2="18667"/>
                        <a14:foregroundMark x1="36889" y1="18667" x2="36889" y2="18667"/>
                        <a14:foregroundMark x1="42222" y1="18667" x2="42222" y2="18667"/>
                        <a14:foregroundMark x1="46667" y1="18667" x2="46667" y2="18667"/>
                        <a14:foregroundMark x1="55111" y1="20000" x2="55111" y2="20000"/>
                        <a14:foregroundMark x1="59111" y1="21333" x2="59111" y2="21333"/>
                        <a14:foregroundMark x1="59111" y1="23111" x2="59111" y2="23111"/>
                        <a14:foregroundMark x1="69333" y1="22667" x2="69333" y2="22667"/>
                        <a14:foregroundMark x1="73333" y1="24889" x2="73333" y2="24889"/>
                        <a14:foregroundMark x1="70667" y1="43556" x2="71111" y2="44000"/>
                        <a14:foregroundMark x1="74222" y1="48000" x2="74222" y2="48000"/>
                        <a14:foregroundMark x1="72444" y1="52889" x2="72444" y2="52889"/>
                        <a14:foregroundMark x1="73778" y1="56444" x2="73778" y2="56444"/>
                        <a14:foregroundMark x1="72889" y1="59111" x2="72444" y2="60000"/>
                        <a14:foregroundMark x1="72444" y1="61333" x2="72444" y2="61333"/>
                        <a14:foregroundMark x1="71556" y1="66222" x2="71556" y2="66222"/>
                        <a14:foregroundMark x1="71111" y1="69333" x2="71111" y2="69333"/>
                        <a14:foregroundMark x1="71556" y1="72000" x2="71556" y2="72000"/>
                        <a14:foregroundMark x1="71111" y1="73778" x2="71111" y2="73778"/>
                        <a14:foregroundMark x1="68444" y1="75111" x2="68444" y2="75111"/>
                        <a14:foregroundMark x1="65333" y1="76000" x2="63556" y2="76444"/>
                        <a14:foregroundMark x1="59111" y1="78667" x2="59111" y2="78667"/>
                        <a14:foregroundMark x1="56889" y1="79556" x2="54667" y2="80000"/>
                        <a14:foregroundMark x1="51111" y1="80444" x2="51111" y2="80444"/>
                        <a14:foregroundMark x1="57333" y1="79556" x2="58667" y2="79111"/>
                        <a14:foregroundMark x1="64444" y1="77333" x2="64444" y2="77333"/>
                        <a14:foregroundMark x1="63556" y1="76000" x2="63556" y2="76000"/>
                        <a14:foregroundMark x1="61333" y1="77333" x2="61333" y2="77333"/>
                        <a14:foregroundMark x1="58667" y1="77778" x2="58667" y2="77778"/>
                        <a14:foregroundMark x1="56889" y1="77778" x2="56889" y2="77778"/>
                        <a14:foregroundMark x1="52889" y1="78667" x2="52000" y2="78667"/>
                        <a14:foregroundMark x1="52444" y1="78667" x2="52444" y2="78667"/>
                        <a14:foregroundMark x1="48889" y1="79111" x2="48889" y2="79111"/>
                        <a14:foregroundMark x1="45333" y1="78222" x2="45333" y2="78222"/>
                        <a14:foregroundMark x1="41333" y1="76889" x2="41333" y2="76889"/>
                        <a14:foregroundMark x1="38667" y1="76889" x2="38667" y2="76889"/>
                        <a14:foregroundMark x1="33778" y1="74667" x2="33778" y2="74667"/>
                        <a14:foregroundMark x1="31556" y1="74222" x2="30667" y2="73778"/>
                        <a14:foregroundMark x1="37778" y1="75556" x2="37778" y2="75556"/>
                        <a14:foregroundMark x1="33333" y1="69333" x2="32889" y2="68444"/>
                        <a14:foregroundMark x1="32000" y1="61778" x2="32000" y2="61778"/>
                        <a14:foregroundMark x1="26222" y1="45333" x2="26222" y2="45333"/>
                        <a14:foregroundMark x1="25333" y1="41333" x2="25333" y2="41333"/>
                        <a14:foregroundMark x1="26222" y1="41333" x2="26222" y2="41333"/>
                        <a14:foregroundMark x1="28444" y1="41333" x2="28444" y2="41333"/>
                        <a14:foregroundMark x1="31556" y1="41333" x2="31556" y2="41333"/>
                        <a14:foregroundMark x1="34222" y1="40889" x2="34222" y2="40889"/>
                        <a14:foregroundMark x1="37333" y1="40889" x2="37333" y2="40889"/>
                        <a14:foregroundMark x1="40000" y1="40889" x2="40000" y2="40889"/>
                        <a14:foregroundMark x1="41778" y1="41333" x2="41778" y2="41333"/>
                        <a14:foregroundMark x1="46222" y1="40889" x2="46222" y2="40889"/>
                        <a14:foregroundMark x1="48000" y1="40444" x2="48000" y2="40444"/>
                        <a14:foregroundMark x1="60444" y1="52000" x2="60444" y2="52000"/>
                        <a14:foregroundMark x1="56889" y1="52000" x2="55556" y2="52000"/>
                        <a14:foregroundMark x1="52444" y1="52000" x2="52444" y2="52000"/>
                        <a14:foregroundMark x1="49778" y1="52444" x2="48000" y2="52444"/>
                        <a14:foregroundMark x1="44000" y1="51556" x2="44000" y2="51556"/>
                        <a14:foregroundMark x1="52444" y1="96000" x2="52444" y2="96000"/>
                        <a14:foregroundMark x1="51111" y1="99556" x2="51111" y2="99556"/>
                        <a14:foregroundMark x1="50222" y1="99556" x2="50222" y2="9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7445" y="4370415"/>
            <a:ext cx="1514573" cy="15023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685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B7EE39CA-25F9-EA5A-5324-D9D7E6223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108" y="2228851"/>
            <a:ext cx="9519597" cy="460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86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CCDBAA0-4E20-39F3-45A3-33117505F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496425" cy="459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42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E18096A1-AA6B-7CEA-C9FC-80C96A40F426}"/>
              </a:ext>
            </a:extLst>
          </p:cNvPr>
          <p:cNvGrpSpPr/>
          <p:nvPr/>
        </p:nvGrpSpPr>
        <p:grpSpPr>
          <a:xfrm>
            <a:off x="564429" y="983431"/>
            <a:ext cx="8659581" cy="4925879"/>
            <a:chOff x="564429" y="983430"/>
            <a:chExt cx="8758680" cy="5576219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10D90007-1AD4-75D0-3719-5732F18CA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429" y="983431"/>
              <a:ext cx="8758680" cy="5576218"/>
            </a:xfrm>
            <a:prstGeom prst="rect">
              <a:avLst/>
            </a:prstGeom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1DD12549-9998-EB64-E41E-1A678FBAA811}"/>
                </a:ext>
              </a:extLst>
            </p:cNvPr>
            <p:cNvSpPr/>
            <p:nvPr/>
          </p:nvSpPr>
          <p:spPr>
            <a:xfrm>
              <a:off x="564429" y="983430"/>
              <a:ext cx="8758680" cy="5576217"/>
            </a:xfrm>
            <a:prstGeom prst="rect">
              <a:avLst/>
            </a:prstGeom>
            <a:solidFill>
              <a:schemeClr val="dk1">
                <a:alpha val="58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692305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CCDBAA0-4E20-39F3-45A3-33117505FD3D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12" y="392062"/>
            <a:ext cx="10782000" cy="58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987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B7EE39CA-25F9-EA5A-5324-D9D7E6223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93" y="516216"/>
            <a:ext cx="10421628" cy="582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12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B8ADB0C-75A8-97A4-5404-AA81171F3B4D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4" b="4018"/>
          <a:stretch/>
        </p:blipFill>
        <p:spPr>
          <a:xfrm>
            <a:off x="594379" y="716113"/>
            <a:ext cx="10422000" cy="58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10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0FA9B61-3BD5-C879-841F-F20A87B34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675" y="447675"/>
            <a:ext cx="5962650" cy="417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675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F40824C-EF46-5558-D921-299D5786C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82" y="864108"/>
            <a:ext cx="1500378" cy="724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DA17E65-FD7F-4C29-3F24-056378AE1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732" y="864108"/>
            <a:ext cx="1500378" cy="72466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9DD8453-EA74-0348-4C31-7EC7972BD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622" y="864108"/>
            <a:ext cx="1500378" cy="72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438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23FF0F7-6773-F06B-B7AA-E06FAE00D4A7}"/>
              </a:ext>
            </a:extLst>
          </p:cNvPr>
          <p:cNvSpPr/>
          <p:nvPr/>
        </p:nvSpPr>
        <p:spPr>
          <a:xfrm>
            <a:off x="6862962" y="2327255"/>
            <a:ext cx="2946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C3D9733-8C42-2EF0-19D6-307F69370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" y="1012507"/>
            <a:ext cx="596265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45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C3D9733-8C42-2EF0-19D6-307F69370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78340" cy="667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210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CAE00FF5-0C07-547E-6A9A-6D49083C42EB}"/>
              </a:ext>
            </a:extLst>
          </p:cNvPr>
          <p:cNvGrpSpPr/>
          <p:nvPr/>
        </p:nvGrpSpPr>
        <p:grpSpPr>
          <a:xfrm>
            <a:off x="1331977" y="266472"/>
            <a:ext cx="6057606" cy="4038404"/>
            <a:chOff x="3028801" y="841507"/>
            <a:chExt cx="6057606" cy="4038404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35FBA5CA-CDC0-015E-6856-25194DFD8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28802" y="841507"/>
              <a:ext cx="6057605" cy="4038404"/>
            </a:xfrm>
            <a:prstGeom prst="rect">
              <a:avLst/>
            </a:prstGeom>
          </p:spPr>
        </p:pic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C47728CA-743B-1492-A50B-B5F3DAA2599D}"/>
                </a:ext>
              </a:extLst>
            </p:cNvPr>
            <p:cNvSpPr/>
            <p:nvPr/>
          </p:nvSpPr>
          <p:spPr>
            <a:xfrm>
              <a:off x="3028801" y="841507"/>
              <a:ext cx="6057605" cy="4038404"/>
            </a:xfrm>
            <a:prstGeom prst="rect">
              <a:avLst/>
            </a:prstGeom>
            <a:solidFill>
              <a:schemeClr val="dk1">
                <a:alpha val="64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5" name="Imagen 4" descr="Guía para crear y organizar listas de tareas laborales | Sesame Assets">
            <a:extLst>
              <a:ext uri="{FF2B5EF4-FFF2-40B4-BE49-F238E27FC236}">
                <a16:creationId xmlns:a16="http://schemas.microsoft.com/office/drawing/2014/main" id="{CAB9B38E-94C0-46AA-7A75-19B041D1A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923" y="5431561"/>
            <a:ext cx="2350951" cy="68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BB4C605A-A48E-9633-D72D-D2F33924DF66}"/>
              </a:ext>
            </a:extLst>
          </p:cNvPr>
          <p:cNvGrpSpPr/>
          <p:nvPr/>
        </p:nvGrpSpPr>
        <p:grpSpPr>
          <a:xfrm>
            <a:off x="9301752" y="4904737"/>
            <a:ext cx="2619375" cy="1743075"/>
            <a:chOff x="9301752" y="4904737"/>
            <a:chExt cx="2619375" cy="1743075"/>
          </a:xfrm>
        </p:grpSpPr>
        <p:pic>
          <p:nvPicPr>
            <p:cNvPr id="1026" name="Picture 2" descr="Qué es y para qué sirve el desarrollo de software?. Programación en  Castellano.">
              <a:extLst>
                <a:ext uri="{FF2B5EF4-FFF2-40B4-BE49-F238E27FC236}">
                  <a16:creationId xmlns:a16="http://schemas.microsoft.com/office/drawing/2014/main" id="{EC04A3FC-ABBD-1ACE-8006-9A72DC5EBB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1752" y="4904737"/>
              <a:ext cx="2619375" cy="1743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DFE90BDE-02CF-274D-5DC7-812FF09F1E92}"/>
                </a:ext>
              </a:extLst>
            </p:cNvPr>
            <p:cNvSpPr/>
            <p:nvPr/>
          </p:nvSpPr>
          <p:spPr>
            <a:xfrm>
              <a:off x="9301752" y="5431561"/>
              <a:ext cx="2619374" cy="559175"/>
            </a:xfrm>
            <a:prstGeom prst="rect">
              <a:avLst/>
            </a:prstGeom>
            <a:solidFill>
              <a:schemeClr val="accent1"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DESARROLLO DE SISTEMAS</a:t>
              </a:r>
            </a:p>
          </p:txBody>
        </p:sp>
      </p:grpSp>
      <p:pic>
        <p:nvPicPr>
          <p:cNvPr id="1028" name="Picture 4" descr="Acelera! Recomendaciones para acelerar su aplicación Django - Swapps">
            <a:extLst>
              <a:ext uri="{FF2B5EF4-FFF2-40B4-BE49-F238E27FC236}">
                <a16:creationId xmlns:a16="http://schemas.microsoft.com/office/drawing/2014/main" id="{C2D0F235-17C1-FA61-2818-FCC417C07C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8" t="6554" r="11622" b="6849"/>
          <a:stretch/>
        </p:blipFill>
        <p:spPr bwMode="auto">
          <a:xfrm>
            <a:off x="8832915" y="1659118"/>
            <a:ext cx="1857081" cy="138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739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23FF0F7-6773-F06B-B7AA-E06FAE00D4A7}"/>
              </a:ext>
            </a:extLst>
          </p:cNvPr>
          <p:cNvSpPr/>
          <p:nvPr/>
        </p:nvSpPr>
        <p:spPr>
          <a:xfrm>
            <a:off x="6862962" y="2327255"/>
            <a:ext cx="2946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ECDFE40-DC72-6EF5-2934-62BFE763F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15" y="1363027"/>
            <a:ext cx="596265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820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ECDFE40-DC72-6EF5-2934-62BFE763F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578341" cy="666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62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ED4738C-BBA7-73D5-9B38-E26084DE1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140017"/>
            <a:ext cx="5962650" cy="4772025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F23FF0F7-6773-F06B-B7AA-E06FAE00D4A7}"/>
              </a:ext>
            </a:extLst>
          </p:cNvPr>
          <p:cNvSpPr/>
          <p:nvPr/>
        </p:nvSpPr>
        <p:spPr>
          <a:xfrm>
            <a:off x="6862962" y="2327255"/>
            <a:ext cx="2946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6304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ED4738C-BBA7-73D5-9B38-E26084DE1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78340" cy="666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8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23FF0F7-6773-F06B-B7AA-E06FAE00D4A7}"/>
              </a:ext>
            </a:extLst>
          </p:cNvPr>
          <p:cNvSpPr/>
          <p:nvPr/>
        </p:nvSpPr>
        <p:spPr>
          <a:xfrm>
            <a:off x="6862962" y="2327255"/>
            <a:ext cx="2946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740632A-A882-0404-3546-73527F6E3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45" y="1259860"/>
            <a:ext cx="59626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14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740632A-A882-0404-3546-73527F6E3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566911" cy="666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99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23FF0F7-6773-F06B-B7AA-E06FAE00D4A7}"/>
              </a:ext>
            </a:extLst>
          </p:cNvPr>
          <p:cNvSpPr/>
          <p:nvPr/>
        </p:nvSpPr>
        <p:spPr>
          <a:xfrm>
            <a:off x="6862962" y="2327255"/>
            <a:ext cx="2946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42C6E4E-0DD5-3909-654B-B46806642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892" y="1973580"/>
            <a:ext cx="212407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72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42C6E4E-0DD5-3909-654B-B46806642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578340" cy="666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317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23FF0F7-6773-F06B-B7AA-E06FAE00D4A7}"/>
              </a:ext>
            </a:extLst>
          </p:cNvPr>
          <p:cNvSpPr/>
          <p:nvPr/>
        </p:nvSpPr>
        <p:spPr>
          <a:xfrm>
            <a:off x="6862962" y="2327255"/>
            <a:ext cx="2946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0A98A3F-1B1E-EA78-16E2-DE3BFBD2D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398" y="2461915"/>
            <a:ext cx="1307592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40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0A98A3F-1B1E-EA78-16E2-DE3BFBD2D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096000" cy="427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41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9DF5D191-041A-7C7D-7655-C18EE4963DBA}"/>
              </a:ext>
            </a:extLst>
          </p:cNvPr>
          <p:cNvGrpSpPr/>
          <p:nvPr/>
        </p:nvGrpSpPr>
        <p:grpSpPr>
          <a:xfrm>
            <a:off x="2689434" y="1094165"/>
            <a:ext cx="6057606" cy="4038404"/>
            <a:chOff x="2689434" y="1094165"/>
            <a:chExt cx="6057606" cy="4038404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C944DAE-C6E8-5C05-2141-7AE780C47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9435" y="1094165"/>
              <a:ext cx="6057605" cy="4038403"/>
            </a:xfrm>
            <a:prstGeom prst="rect">
              <a:avLst/>
            </a:prstGeom>
          </p:spPr>
        </p:pic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C47728CA-743B-1492-A50B-B5F3DAA2599D}"/>
                </a:ext>
              </a:extLst>
            </p:cNvPr>
            <p:cNvSpPr/>
            <p:nvPr/>
          </p:nvSpPr>
          <p:spPr>
            <a:xfrm>
              <a:off x="2689434" y="1094165"/>
              <a:ext cx="6057605" cy="4038404"/>
            </a:xfrm>
            <a:prstGeom prst="rect">
              <a:avLst/>
            </a:prstGeom>
            <a:solidFill>
              <a:schemeClr val="dk1">
                <a:alpha val="64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256991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54156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07882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70047F79-34F2-3794-1329-18138BDC6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34" y="343600"/>
            <a:ext cx="8659554" cy="578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960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o 25">
            <a:extLst>
              <a:ext uri="{FF2B5EF4-FFF2-40B4-BE49-F238E27FC236}">
                <a16:creationId xmlns:a16="http://schemas.microsoft.com/office/drawing/2014/main" id="{0BCA85AD-111B-1F4A-D496-6C74103615E9}"/>
              </a:ext>
            </a:extLst>
          </p:cNvPr>
          <p:cNvGrpSpPr/>
          <p:nvPr/>
        </p:nvGrpSpPr>
        <p:grpSpPr>
          <a:xfrm>
            <a:off x="274320" y="390947"/>
            <a:ext cx="11452860" cy="5518363"/>
            <a:chOff x="274320" y="390947"/>
            <a:chExt cx="11452860" cy="5518363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A8895070-9548-426B-EB0F-134577067515}"/>
                </a:ext>
              </a:extLst>
            </p:cNvPr>
            <p:cNvSpPr/>
            <p:nvPr/>
          </p:nvSpPr>
          <p:spPr>
            <a:xfrm>
              <a:off x="274320" y="390947"/>
              <a:ext cx="11452860" cy="5518363"/>
            </a:xfrm>
            <a:prstGeom prst="rect">
              <a:avLst/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94495">
                  <a:schemeClr val="tx1">
                    <a:lumMod val="95000"/>
                    <a:lumOff val="5000"/>
                  </a:schemeClr>
                </a:gs>
                <a:gs pos="26000">
                  <a:schemeClr val="bg2">
                    <a:lumMod val="50000"/>
                  </a:schemeClr>
                </a:gs>
                <a:gs pos="67000">
                  <a:schemeClr val="tx1">
                    <a:lumMod val="95000"/>
                    <a:lumOff val="5000"/>
                  </a:schemeClr>
                </a:gs>
              </a:gsLst>
              <a:lin ang="189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6296CC1E-1201-BACA-2056-22CFD046C3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824" b="96242" l="0" r="90000">
                          <a14:foregroundMark x1="9138" y1="8824" x2="9138" y2="8824"/>
                          <a14:foregroundMark x1="6897" y1="12418" x2="6897" y2="12418"/>
                          <a14:foregroundMark x1="4655" y1="10621" x2="4655" y2="10621"/>
                          <a14:foregroundMark x1="9655" y1="13889" x2="9655" y2="13889"/>
                          <a14:foregroundMark x1="5862" y1="21732" x2="5862" y2="21732"/>
                          <a14:foregroundMark x1="1552" y1="55556" x2="1552" y2="55556"/>
                          <a14:foregroundMark x1="6897" y1="62255" x2="6897" y2="62255"/>
                          <a14:foregroundMark x1="7069" y1="76797" x2="7069" y2="76797"/>
                          <a14:foregroundMark x1="11034" y1="91993" x2="11034" y2="91993"/>
                          <a14:foregroundMark x1="2931" y1="95588" x2="2931" y2="95588"/>
                          <a14:foregroundMark x1="2759" y1="95915" x2="2759" y2="95915"/>
                          <a14:foregroundMark x1="8621" y1="95588" x2="8621" y2="95588"/>
                          <a14:foregroundMark x1="5345" y1="96242" x2="5345" y2="96242"/>
                          <a14:foregroundMark x1="0" y1="93627" x2="0" y2="93627"/>
                          <a14:foregroundMark x1="11034" y1="65523" x2="11034" y2="65523"/>
                          <a14:foregroundMark x1="11552" y1="65523" x2="11552" y2="65523"/>
                          <a14:foregroundMark x1="11552" y1="65523" x2="11552" y2="65523"/>
                          <a14:foregroundMark x1="11207" y1="65196" x2="11207" y2="6519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858"/>
            <a:stretch/>
          </p:blipFill>
          <p:spPr>
            <a:xfrm>
              <a:off x="810746" y="869585"/>
              <a:ext cx="2245293" cy="482314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6742E38C-2E37-C184-169B-03C7151E65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78" b="94577" l="9967" r="89869">
                          <a14:foregroundMark x1="75163" y1="94577" x2="75163" y2="94577"/>
                          <a14:foregroundMark x1="44281" y1="91757" x2="44281" y2="91757"/>
                          <a14:foregroundMark x1="41013" y1="90889" x2="41013" y2="90889"/>
                          <a14:foregroundMark x1="40033" y1="92408" x2="40033" y2="92408"/>
                          <a14:foregroundMark x1="40523" y1="89371" x2="40523" y2="89371"/>
                          <a14:foregroundMark x1="41176" y1="87636" x2="41176" y2="87636"/>
                          <a14:foregroundMark x1="39216" y1="90239" x2="39216" y2="90239"/>
                          <a14:foregroundMark x1="43301" y1="86551" x2="43301" y2="86551"/>
                          <a14:foregroundMark x1="40850" y1="87419" x2="40850" y2="874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85" r="13987"/>
            <a:stretch/>
          </p:blipFill>
          <p:spPr>
            <a:xfrm>
              <a:off x="9231629" y="1829265"/>
              <a:ext cx="2478505" cy="35747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4D07AEFD-094E-C8E2-4C23-B465D1118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804" b="99510" l="9804" r="89706">
                          <a14:foregroundMark x1="84967" y1="89461" x2="84967" y2="89461"/>
                          <a14:foregroundMark x1="81699" y1="76716" x2="81699" y2="76716"/>
                          <a14:foregroundMark x1="63562" y1="93137" x2="63562" y2="93137"/>
                          <a14:foregroundMark x1="36438" y1="99510" x2="36438" y2="99510"/>
                          <a14:foregroundMark x1="62582" y1="17402" x2="62582" y2="17402"/>
                          <a14:foregroundMark x1="58333" y1="17402" x2="58333" y2="17402"/>
                          <a14:foregroundMark x1="56373" y1="18627" x2="56373" y2="18627"/>
                          <a14:foregroundMark x1="59804" y1="16667" x2="59804" y2="16667"/>
                          <a14:foregroundMark x1="60294" y1="14706" x2="60294" y2="14706"/>
                          <a14:foregroundMark x1="58333" y1="16176" x2="58333" y2="16176"/>
                          <a14:foregroundMark x1="59641" y1="15196" x2="59641" y2="15196"/>
                          <a14:foregroundMark x1="45752" y1="68627" x2="45752" y2="68627"/>
                          <a14:foregroundMark x1="46242" y1="62990" x2="46242" y2="62990"/>
                          <a14:foregroundMark x1="39216" y1="75000" x2="39216" y2="75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1065" y="3496391"/>
              <a:ext cx="3294523" cy="219634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0371309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39425097-FE3F-1A44-003B-F102FE0C72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0" b="3399"/>
          <a:stretch/>
        </p:blipFill>
        <p:spPr>
          <a:xfrm>
            <a:off x="277368" y="576072"/>
            <a:ext cx="11453421" cy="551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77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03F349AC-FEC6-4D96-A9E6-ADC6F5708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509"/>
            <a:ext cx="12192000" cy="582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68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03F349AC-FEC6-4D96-A9E6-ADC6F5708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509"/>
            <a:ext cx="12192000" cy="582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4913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294082F-5471-D8B7-27C5-4A144A51F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394"/>
            <a:ext cx="12192000" cy="596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6516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1EFD4A6-4457-711F-8280-1CBC90B78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509"/>
            <a:ext cx="12192000" cy="582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8352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3F20E2E-1F93-69ED-92D5-A70E52522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1704"/>
            <a:ext cx="12192000" cy="597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13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8E97127-34BA-9A4E-C8DF-E3863BFC7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480" y="1584357"/>
            <a:ext cx="6057605" cy="403840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C47728CA-743B-1492-A50B-B5F3DAA2599D}"/>
              </a:ext>
            </a:extLst>
          </p:cNvPr>
          <p:cNvSpPr/>
          <p:nvPr/>
        </p:nvSpPr>
        <p:spPr>
          <a:xfrm>
            <a:off x="3198481" y="1584358"/>
            <a:ext cx="6057605" cy="4038404"/>
          </a:xfrm>
          <a:prstGeom prst="rect">
            <a:avLst/>
          </a:prstGeom>
          <a:solidFill>
            <a:schemeClr val="dk1">
              <a:alpha val="6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50990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BE70DACB-FFD1-3959-4F4A-5E4936CBB30D}"/>
              </a:ext>
            </a:extLst>
          </p:cNvPr>
          <p:cNvSpPr/>
          <p:nvPr/>
        </p:nvSpPr>
        <p:spPr>
          <a:xfrm>
            <a:off x="2860158" y="3429000"/>
            <a:ext cx="5901070" cy="1493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B46D77E-18E3-AB82-7701-6358E52AC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31" y="979288"/>
            <a:ext cx="11010138" cy="187452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6AAEA62-6A67-4FAA-7D60-5B120F134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75" y="1261602"/>
            <a:ext cx="1496581" cy="1309891"/>
          </a:xfrm>
          <a:prstGeom prst="ellipse">
            <a:avLst/>
          </a:prstGeom>
          <a:ln>
            <a:noFill/>
          </a:ln>
          <a:effectLst>
            <a:outerShdw blurRad="101600" dist="63500" dir="1800000" algn="tl" rotWithShape="0">
              <a:schemeClr val="bg2">
                <a:lumMod val="90000"/>
                <a:alpha val="65000"/>
              </a:schemeClr>
            </a:outerShdw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390CA28-59B8-112B-B745-6F9CB530ED20}"/>
              </a:ext>
            </a:extLst>
          </p:cNvPr>
          <p:cNvSpPr/>
          <p:nvPr/>
        </p:nvSpPr>
        <p:spPr>
          <a:xfrm>
            <a:off x="2494999" y="2145922"/>
            <a:ext cx="618566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Hola, soy Ernesto Fernández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BB8D8B0-3444-B980-5A54-AE34E4FC9718}"/>
              </a:ext>
            </a:extLst>
          </p:cNvPr>
          <p:cNvSpPr/>
          <p:nvPr/>
        </p:nvSpPr>
        <p:spPr>
          <a:xfrm>
            <a:off x="590931" y="2853808"/>
            <a:ext cx="11010138" cy="106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8BED0DE-0F10-8D91-BE86-7D16F10966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007" y="3604930"/>
            <a:ext cx="1023774" cy="104414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12D657F-BD4E-5545-E297-02867017EC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717" y="3680224"/>
            <a:ext cx="1884680" cy="99980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734CBE09-2B2D-9B80-4AF9-99E7174C33D2}"/>
              </a:ext>
            </a:extLst>
          </p:cNvPr>
          <p:cNvSpPr/>
          <p:nvPr/>
        </p:nvSpPr>
        <p:spPr>
          <a:xfrm>
            <a:off x="5134035" y="3842908"/>
            <a:ext cx="224933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SIGG-EDU</a:t>
            </a:r>
          </a:p>
        </p:txBody>
      </p:sp>
    </p:spTree>
    <p:extLst>
      <p:ext uri="{BB962C8B-B14F-4D97-AF65-F5344CB8AC3E}">
        <p14:creationId xmlns:p14="http://schemas.microsoft.com/office/powerpoint/2010/main" val="8245400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6B46D77E-18E3-AB82-7701-6358E52AC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21" y="175231"/>
            <a:ext cx="11010138" cy="187452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FBB8D8B0-3444-B980-5A54-AE34E4FC9718}"/>
              </a:ext>
            </a:extLst>
          </p:cNvPr>
          <p:cNvSpPr/>
          <p:nvPr/>
        </p:nvSpPr>
        <p:spPr>
          <a:xfrm>
            <a:off x="590931" y="2853808"/>
            <a:ext cx="11010138" cy="106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EAFFCE8-86D9-3F77-7EDB-0117F6DE5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2907089"/>
            <a:ext cx="12001500" cy="255645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390CA28-59B8-112B-B745-6F9CB530ED20}"/>
              </a:ext>
            </a:extLst>
          </p:cNvPr>
          <p:cNvSpPr/>
          <p:nvPr/>
        </p:nvSpPr>
        <p:spPr>
          <a:xfrm>
            <a:off x="5415401" y="4808935"/>
            <a:ext cx="618566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Hola, soy Ernesto Fernández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6AAEA62-6A67-4FAA-7D60-5B120F1341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645" y="3985378"/>
            <a:ext cx="1496581" cy="1309891"/>
          </a:xfrm>
          <a:prstGeom prst="ellipse">
            <a:avLst/>
          </a:prstGeom>
          <a:ln>
            <a:noFill/>
          </a:ln>
          <a:effectLst>
            <a:outerShdw blurRad="101600" dist="63500" dir="1800000" algn="tl" rotWithShape="0">
              <a:schemeClr val="bg2">
                <a:lumMod val="90000"/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17795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BB8D8B0-3444-B980-5A54-AE34E4FC9718}"/>
              </a:ext>
            </a:extLst>
          </p:cNvPr>
          <p:cNvSpPr/>
          <p:nvPr/>
        </p:nvSpPr>
        <p:spPr>
          <a:xfrm>
            <a:off x="590931" y="2853808"/>
            <a:ext cx="11010138" cy="106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56C954D-33B3-00E8-AC6F-4A397EEA0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" y="45720"/>
            <a:ext cx="12054840" cy="255645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6AAEA62-6A67-4FAA-7D60-5B120F134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945" y="171495"/>
            <a:ext cx="1496581" cy="1309891"/>
          </a:xfrm>
          <a:prstGeom prst="ellipse">
            <a:avLst/>
          </a:prstGeom>
          <a:ln>
            <a:noFill/>
          </a:ln>
          <a:effectLst>
            <a:outerShdw blurRad="101600" dist="63500" dir="1800000" algn="tl" rotWithShape="0">
              <a:schemeClr val="bg2">
                <a:lumMod val="90000"/>
                <a:alpha val="65000"/>
              </a:schemeClr>
            </a:outerShdw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390CA28-59B8-112B-B745-6F9CB530ED20}"/>
              </a:ext>
            </a:extLst>
          </p:cNvPr>
          <p:cNvSpPr/>
          <p:nvPr/>
        </p:nvSpPr>
        <p:spPr>
          <a:xfrm>
            <a:off x="9183513" y="1508027"/>
            <a:ext cx="293990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Ernesto Fernández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BFDF061-1B08-D63B-876D-3053A1E4E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" y="3120390"/>
            <a:ext cx="12054840" cy="275126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6E62BC0-658B-4DD0-9908-EAE5B8DEF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513" y="3698462"/>
            <a:ext cx="1496581" cy="1309891"/>
          </a:xfrm>
          <a:prstGeom prst="ellipse">
            <a:avLst/>
          </a:prstGeom>
          <a:ln>
            <a:noFill/>
          </a:ln>
          <a:effectLst>
            <a:outerShdw blurRad="101600" dist="63500" dir="1800000" algn="tl" rotWithShape="0">
              <a:schemeClr val="bg2">
                <a:lumMod val="90000"/>
                <a:alpha val="65000"/>
              </a:schemeClr>
            </a:outerShdw>
          </a:effec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20C1E3B3-5A58-23BB-0ED3-27F87A12EBF4}"/>
              </a:ext>
            </a:extLst>
          </p:cNvPr>
          <p:cNvSpPr/>
          <p:nvPr/>
        </p:nvSpPr>
        <p:spPr>
          <a:xfrm>
            <a:off x="8661162" y="5088363"/>
            <a:ext cx="293990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Ernesto Fernández</a:t>
            </a:r>
          </a:p>
        </p:txBody>
      </p:sp>
    </p:spTree>
    <p:extLst>
      <p:ext uri="{BB962C8B-B14F-4D97-AF65-F5344CB8AC3E}">
        <p14:creationId xmlns:p14="http://schemas.microsoft.com/office/powerpoint/2010/main" val="2735378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BB8D8B0-3444-B980-5A54-AE34E4FC9718}"/>
              </a:ext>
            </a:extLst>
          </p:cNvPr>
          <p:cNvSpPr/>
          <p:nvPr/>
        </p:nvSpPr>
        <p:spPr>
          <a:xfrm>
            <a:off x="590931" y="2853808"/>
            <a:ext cx="11010138" cy="106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15796590-CBA6-E7C7-67B1-D21E86105520}"/>
              </a:ext>
            </a:extLst>
          </p:cNvPr>
          <p:cNvGrpSpPr/>
          <p:nvPr/>
        </p:nvGrpSpPr>
        <p:grpSpPr>
          <a:xfrm>
            <a:off x="68580" y="45720"/>
            <a:ext cx="12123420" cy="2728078"/>
            <a:chOff x="68580" y="45720"/>
            <a:chExt cx="12123420" cy="2728078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F43CD5C5-E949-6995-CD24-B2A4D807CFC7}"/>
                </a:ext>
              </a:extLst>
            </p:cNvPr>
            <p:cNvSpPr/>
            <p:nvPr/>
          </p:nvSpPr>
          <p:spPr>
            <a:xfrm>
              <a:off x="68580" y="45720"/>
              <a:ext cx="12123420" cy="27280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bg1"/>
                </a:solidFill>
              </a:endParaRPr>
            </a:p>
          </p:txBody>
        </p:sp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056C954D-33B3-00E8-AC6F-4A397EEA0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" y="45720"/>
              <a:ext cx="12054840" cy="2556450"/>
            </a:xfrm>
            <a:prstGeom prst="rect">
              <a:avLst/>
            </a:prstGeom>
          </p:spPr>
        </p:pic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36AAEA62-6A67-4FAA-7D60-5B120F134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2945" y="171495"/>
              <a:ext cx="1496581" cy="1309891"/>
            </a:xfrm>
            <a:prstGeom prst="ellipse">
              <a:avLst/>
            </a:prstGeom>
            <a:ln>
              <a:noFill/>
            </a:ln>
            <a:effectLst>
              <a:outerShdw blurRad="101600" dist="63500" dir="1800000" algn="tl" rotWithShape="0">
                <a:schemeClr val="bg2">
                  <a:lumMod val="90000"/>
                  <a:alpha val="65000"/>
                </a:schemeClr>
              </a:outerShdw>
            </a:effectLst>
          </p:spPr>
        </p:pic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4390CA28-59B8-112B-B745-6F9CB530ED20}"/>
                </a:ext>
              </a:extLst>
            </p:cNvPr>
            <p:cNvSpPr/>
            <p:nvPr/>
          </p:nvSpPr>
          <p:spPr>
            <a:xfrm>
              <a:off x="9183513" y="1508027"/>
              <a:ext cx="2939907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8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Ernesto Fernández</a:t>
              </a:r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9BFDF061-1B08-D63B-876D-3053A1E4E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" y="3867033"/>
            <a:ext cx="12054840" cy="275126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6E62BC0-658B-4DD0-9908-EAE5B8DEF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513" y="4445105"/>
            <a:ext cx="1496581" cy="1309891"/>
          </a:xfrm>
          <a:prstGeom prst="ellipse">
            <a:avLst/>
          </a:prstGeom>
          <a:ln>
            <a:noFill/>
          </a:ln>
          <a:effectLst>
            <a:outerShdw blurRad="101600" dist="63500" dir="1800000" algn="tl" rotWithShape="0">
              <a:schemeClr val="bg2">
                <a:lumMod val="90000"/>
                <a:alpha val="65000"/>
              </a:schemeClr>
            </a:outerShdw>
          </a:effec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20C1E3B3-5A58-23BB-0ED3-27F87A12EBF4}"/>
              </a:ext>
            </a:extLst>
          </p:cNvPr>
          <p:cNvSpPr/>
          <p:nvPr/>
        </p:nvSpPr>
        <p:spPr>
          <a:xfrm>
            <a:off x="8661162" y="5835006"/>
            <a:ext cx="293990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Ernesto Fernández</a:t>
            </a:r>
          </a:p>
        </p:txBody>
      </p:sp>
    </p:spTree>
    <p:extLst>
      <p:ext uri="{BB962C8B-B14F-4D97-AF65-F5344CB8AC3E}">
        <p14:creationId xmlns:p14="http://schemas.microsoft.com/office/powerpoint/2010/main" val="1735582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BB36FA6C-4BEF-927B-3616-2C66D421C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902" y="1161448"/>
            <a:ext cx="6057606" cy="4038404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C47728CA-743B-1492-A50B-B5F3DAA2599D}"/>
              </a:ext>
            </a:extLst>
          </p:cNvPr>
          <p:cNvSpPr/>
          <p:nvPr/>
        </p:nvSpPr>
        <p:spPr>
          <a:xfrm>
            <a:off x="5941683" y="704248"/>
            <a:ext cx="6057605" cy="4038404"/>
          </a:xfrm>
          <a:prstGeom prst="rect">
            <a:avLst/>
          </a:prstGeom>
          <a:solidFill>
            <a:schemeClr val="dk1">
              <a:alpha val="6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5364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05E4E36B-0AFA-B1A2-1172-36BAEE211D12}"/>
              </a:ext>
            </a:extLst>
          </p:cNvPr>
          <p:cNvGrpSpPr/>
          <p:nvPr/>
        </p:nvGrpSpPr>
        <p:grpSpPr>
          <a:xfrm>
            <a:off x="5656744" y="2549154"/>
            <a:ext cx="6057606" cy="4038405"/>
            <a:chOff x="5656744" y="2549154"/>
            <a:chExt cx="6057606" cy="4038405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855B6573-BD2B-E569-A39D-B69395C08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744" y="2549155"/>
              <a:ext cx="6057606" cy="4038404"/>
            </a:xfrm>
            <a:prstGeom prst="rect">
              <a:avLst/>
            </a:prstGeom>
          </p:spPr>
        </p:pic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C47728CA-743B-1492-A50B-B5F3DAA2599D}"/>
                </a:ext>
              </a:extLst>
            </p:cNvPr>
            <p:cNvSpPr/>
            <p:nvPr/>
          </p:nvSpPr>
          <p:spPr>
            <a:xfrm>
              <a:off x="5656745" y="2549154"/>
              <a:ext cx="6057605" cy="4038404"/>
            </a:xfrm>
            <a:prstGeom prst="rect">
              <a:avLst/>
            </a:prstGeom>
            <a:solidFill>
              <a:schemeClr val="dk1">
                <a:alpha val="64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612214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B8ADB0C-75A8-97A4-5404-AA81171F3B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4" b="4018"/>
          <a:stretch/>
        </p:blipFill>
        <p:spPr>
          <a:xfrm>
            <a:off x="546755" y="245096"/>
            <a:ext cx="5731497" cy="396704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7EE39CA-25F9-EA5A-5324-D9D7E6223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503" y="2890951"/>
            <a:ext cx="5731497" cy="396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82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CCDBAA0-4E20-39F3-45A3-33117505F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31497" cy="3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620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B8ADB0C-75A8-97A4-5404-AA81171F3B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4" b="4018"/>
          <a:stretch/>
        </p:blipFill>
        <p:spPr>
          <a:xfrm>
            <a:off x="150830" y="94267"/>
            <a:ext cx="9513508" cy="460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3222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2248</TotalTime>
  <Words>28</Words>
  <Application>Microsoft Office PowerPoint</Application>
  <PresentationFormat>Panorámica</PresentationFormat>
  <Paragraphs>14</Paragraphs>
  <Slides>43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Ernesto</dc:creator>
  <cp:lastModifiedBy>Ernesto</cp:lastModifiedBy>
  <cp:revision>22</cp:revision>
  <dcterms:created xsi:type="dcterms:W3CDTF">2024-05-30T17:49:41Z</dcterms:created>
  <dcterms:modified xsi:type="dcterms:W3CDTF">2024-08-04T01:33:02Z</dcterms:modified>
</cp:coreProperties>
</file>